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68" r:id="rId1"/>
  </p:sldMasterIdLst>
  <p:sldIdLst>
    <p:sldId id="256" r:id="rId2"/>
    <p:sldId id="257" r:id="rId3"/>
    <p:sldId id="258" r:id="rId4"/>
    <p:sldId id="259" r:id="rId5"/>
    <p:sldId id="260" r:id="rId6"/>
    <p:sldId id="261" r:id="rId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6600"/>
    <a:srgbClr val="FF0066"/>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88" d="100"/>
          <a:sy n="88" d="100"/>
        </p:scale>
        <p:origin x="-1050"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8" name="Title 7"/>
          <p:cNvSpPr>
            <a:spLocks noGrp="1"/>
          </p:cNvSpPr>
          <p:nvPr>
            <p:ph type="ctrTitle"/>
          </p:nvPr>
        </p:nvSpPr>
        <p:spPr>
          <a:xfrm>
            <a:off x="422030" y="1371600"/>
            <a:ext cx="8229600" cy="1828800"/>
          </a:xfrm>
        </p:spPr>
        <p:txBody>
          <a:bodyPr vert="horz" lIns="45720" tIns="0" rIns="45720" bIns="0" anchor="b">
            <a:normAutofit/>
            <a:scene3d>
              <a:camera prst="orthographicFront"/>
              <a:lightRig rig="soft" dir="t">
                <a:rot lat="0" lon="0" rev="17220000"/>
              </a:lightRig>
            </a:scene3d>
            <a:sp3d prstMaterial="softEdge">
              <a:bevelT w="38100" h="38100"/>
            </a:sp3d>
          </a:bodyPr>
          <a:lstStyle>
            <a:lvl1pPr>
              <a:defRPr sz="4800" b="1" cap="all" baseline="0">
                <a:ln w="6350">
                  <a:noFill/>
                </a:ln>
                <a:gradFill>
                  <a:gsLst>
                    <a:gs pos="0">
                      <a:schemeClr val="accent1">
                        <a:tint val="73000"/>
                        <a:satMod val="145000"/>
                      </a:schemeClr>
                    </a:gs>
                    <a:gs pos="73000">
                      <a:schemeClr val="accent1">
                        <a:tint val="73000"/>
                        <a:satMod val="145000"/>
                      </a:schemeClr>
                    </a:gs>
                    <a:gs pos="100000">
                      <a:schemeClr val="accent1">
                        <a:tint val="83000"/>
                        <a:satMod val="143000"/>
                      </a:schemeClr>
                    </a:gs>
                  </a:gsLst>
                  <a:lin ang="4800000" scaled="1"/>
                </a:gradFill>
                <a:effectLst>
                  <a:outerShdw blurRad="127000" dist="200000" dir="2700000" algn="tl" rotWithShape="0">
                    <a:srgbClr val="000000">
                      <a:alpha val="30000"/>
                    </a:srgbClr>
                  </a:outerShdw>
                </a:effectLst>
              </a:defRPr>
            </a:lvl1pPr>
          </a:lstStyle>
          <a:p>
            <a:r>
              <a:rPr kumimoji="0" lang="en-US" smtClean="0"/>
              <a:t>Click to edit Master title style</a:t>
            </a:r>
            <a:endParaRPr kumimoji="0" lang="en-US"/>
          </a:p>
        </p:txBody>
      </p:sp>
      <p:sp>
        <p:nvSpPr>
          <p:cNvPr id="28" name="Date Placeholder 27"/>
          <p:cNvSpPr>
            <a:spLocks noGrp="1"/>
          </p:cNvSpPr>
          <p:nvPr>
            <p:ph type="dt" sz="half" idx="10"/>
          </p:nvPr>
        </p:nvSpPr>
        <p:spPr/>
        <p:txBody>
          <a:bodyPr/>
          <a:lstStyle/>
          <a:p>
            <a:fld id="{94DAB7EC-F581-4ACB-917A-74D1D4C30F97}" type="datetimeFigureOut">
              <a:rPr lang="en-US" smtClean="0"/>
              <a:pPr/>
              <a:t>1/19/2010</a:t>
            </a:fld>
            <a:endParaRPr lang="en-US"/>
          </a:p>
        </p:txBody>
      </p:sp>
      <p:sp>
        <p:nvSpPr>
          <p:cNvPr id="17" name="Footer Placeholder 16"/>
          <p:cNvSpPr>
            <a:spLocks noGrp="1"/>
          </p:cNvSpPr>
          <p:nvPr>
            <p:ph type="ftr" sz="quarter" idx="11"/>
          </p:nvPr>
        </p:nvSpPr>
        <p:spPr/>
        <p:txBody>
          <a:bodyPr/>
          <a:lstStyle/>
          <a:p>
            <a:endParaRPr lang="en-US"/>
          </a:p>
        </p:txBody>
      </p:sp>
      <p:sp>
        <p:nvSpPr>
          <p:cNvPr id="29" name="Slide Number Placeholder 28"/>
          <p:cNvSpPr>
            <a:spLocks noGrp="1"/>
          </p:cNvSpPr>
          <p:nvPr>
            <p:ph type="sldNum" sz="quarter" idx="12"/>
          </p:nvPr>
        </p:nvSpPr>
        <p:spPr/>
        <p:txBody>
          <a:bodyPr/>
          <a:lstStyle/>
          <a:p>
            <a:fld id="{A7A9A527-5D84-4775-808B-DCE267175331}" type="slidenum">
              <a:rPr lang="en-US" smtClean="0"/>
              <a:pPr/>
              <a:t>‹#›</a:t>
            </a:fld>
            <a:endParaRPr lang="en-US"/>
          </a:p>
        </p:txBody>
      </p:sp>
      <p:sp>
        <p:nvSpPr>
          <p:cNvPr id="9" name="Subtitle 8"/>
          <p:cNvSpPr>
            <a:spLocks noGrp="1"/>
          </p:cNvSpPr>
          <p:nvPr>
            <p:ph type="subTitle" idx="1"/>
          </p:nvPr>
        </p:nvSpPr>
        <p:spPr>
          <a:xfrm>
            <a:off x="1371600" y="3331698"/>
            <a:ext cx="6400800" cy="1752600"/>
          </a:xfrm>
        </p:spPr>
        <p:txBody>
          <a:bodyPr/>
          <a:lstStyle>
            <a:lvl1pPr marL="0" indent="0" algn="ct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94DAB7EC-F581-4ACB-917A-74D1D4C30F97}" type="datetimeFigureOut">
              <a:rPr lang="en-US" smtClean="0"/>
              <a:pPr/>
              <a:t>1/19/2010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7A9A527-5D84-4775-808B-DCE267175331}"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94DAB7EC-F581-4ACB-917A-74D1D4C30F97}" type="datetimeFigureOut">
              <a:rPr lang="en-US" smtClean="0"/>
              <a:pPr/>
              <a:t>1/19/2010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7A9A527-5D84-4775-808B-DCE267175331}"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94DAB7EC-F581-4ACB-917A-74D1D4C30F97}" type="datetimeFigureOut">
              <a:rPr lang="en-US" smtClean="0"/>
              <a:pPr/>
              <a:t>1/19/2010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7A9A527-5D84-4775-808B-DCE267175331}"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3">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1600200" y="609600"/>
            <a:ext cx="7086600" cy="1828800"/>
          </a:xfrm>
        </p:spPr>
        <p:txBody>
          <a:bodyPr vert="horz" bIns="0" anchor="b">
            <a:noAutofit/>
            <a:scene3d>
              <a:camera prst="orthographicFront"/>
              <a:lightRig rig="soft" dir="t">
                <a:rot lat="0" lon="0" rev="17220000"/>
              </a:lightRig>
            </a:scene3d>
            <a:sp3d prstMaterial="softEdge">
              <a:bevelT w="38100" h="38100"/>
              <a:contourClr>
                <a:schemeClr val="tx2">
                  <a:shade val="50000"/>
                </a:schemeClr>
              </a:contourClr>
            </a:sp3d>
          </a:bodyPr>
          <a:lstStyle>
            <a:lvl1pPr algn="l" rtl="0">
              <a:spcBef>
                <a:spcPct val="0"/>
              </a:spcBef>
              <a:buNone/>
              <a:defRPr sz="4800" b="1" cap="none" baseline="0">
                <a:ln w="6350">
                  <a:noFill/>
                </a:ln>
                <a:solidFill>
                  <a:schemeClr val="accent1">
                    <a:tint val="90000"/>
                    <a:satMod val="120000"/>
                  </a:schemeClr>
                </a:solidFill>
                <a:effectLst>
                  <a:outerShdw blurRad="114300" dist="101600" dir="2700000" algn="tl" rotWithShape="0">
                    <a:srgbClr val="000000">
                      <a:alpha val="40000"/>
                    </a:srgbClr>
                  </a:outerShdw>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1600200" y="2507786"/>
            <a:ext cx="7086600" cy="1509712"/>
          </a:xfrm>
        </p:spPr>
        <p:txBody>
          <a:bodyPr anchor="t"/>
          <a:lstStyle>
            <a:lvl1pPr marL="73152" indent="0" algn="l">
              <a:buNone/>
              <a:defRPr sz="20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94DAB7EC-F581-4ACB-917A-74D1D4C30F97}" type="datetimeFigureOut">
              <a:rPr lang="en-US" smtClean="0"/>
              <a:pPr/>
              <a:t>1/19/2010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a:xfrm>
            <a:off x="7924800" y="6416675"/>
            <a:ext cx="762000" cy="365125"/>
          </a:xfrm>
        </p:spPr>
        <p:txBody>
          <a:bodyPr/>
          <a:lstStyle/>
          <a:p>
            <a:fld id="{A7A9A527-5D84-4775-808B-DCE267175331}"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600200"/>
            <a:ext cx="4038600" cy="4525963"/>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600200"/>
            <a:ext cx="4038600" cy="4525963"/>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94DAB7EC-F581-4ACB-917A-74D1D4C30F97}" type="datetimeFigureOut">
              <a:rPr lang="en-US" smtClean="0"/>
              <a:pPr/>
              <a:t>1/19/2010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7A9A527-5D84-4775-808B-DCE267175331}"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8229600" cy="1143000"/>
          </a:xfrm>
        </p:spPr>
        <p:txBody>
          <a:bodyPr anchor="ctr"/>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1535112"/>
            <a:ext cx="4040188" cy="750887"/>
          </a:xfrm>
        </p:spPr>
        <p:txBody>
          <a:bodyPr anchor="ctr"/>
          <a:lstStyle>
            <a:lvl1pPr marL="0" indent="0">
              <a:buNone/>
              <a:defRPr sz="2400" b="0" cap="all" baseline="0">
                <a:solidFill>
                  <a:schemeClr val="tx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1535112"/>
            <a:ext cx="4041775" cy="750887"/>
          </a:xfrm>
        </p:spPr>
        <p:txBody>
          <a:bodyPr anchor="ctr"/>
          <a:lstStyle>
            <a:lvl1pPr marL="0" indent="0">
              <a:buNone/>
              <a:defRPr sz="2400" b="0" cap="all" baseline="0">
                <a:solidFill>
                  <a:schemeClr val="tx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2362200"/>
            <a:ext cx="4040188" cy="37639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2362200"/>
            <a:ext cx="4041775" cy="37639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94DAB7EC-F581-4ACB-917A-74D1D4C30F97}" type="datetimeFigureOut">
              <a:rPr lang="en-US" smtClean="0"/>
              <a:pPr/>
              <a:t>1/19/2010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7A9A527-5D84-4775-808B-DCE267175331}"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94DAB7EC-F581-4ACB-917A-74D1D4C30F97}" type="datetimeFigureOut">
              <a:rPr lang="en-US" smtClean="0"/>
              <a:pPr/>
              <a:t>1/19/2010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7A9A527-5D84-4775-808B-DCE267175331}"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4DAB7EC-F581-4ACB-917A-74D1D4C30F97}" type="datetimeFigureOut">
              <a:rPr lang="en-US" smtClean="0"/>
              <a:pPr/>
              <a:t>1/19/2010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7A9A527-5D84-4775-808B-DCE267175331}"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vert="horz" anchor="b">
            <a:normAutofit/>
            <a:sp3d prstMaterial="softEdge"/>
          </a:bodyPr>
          <a:lstStyle>
            <a:lvl1pPr algn="l">
              <a:buNone/>
              <a:defRPr sz="2200" b="0">
                <a:ln w="6350">
                  <a:noFill/>
                </a:ln>
                <a:solidFill>
                  <a:schemeClr val="accent1">
                    <a:tint val="73000"/>
                    <a:satMod val="180000"/>
                  </a:schemeClr>
                </a:solidFill>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457200" y="1524000"/>
            <a:ext cx="3008313" cy="4602163"/>
          </a:xfrm>
        </p:spPr>
        <p:txBody>
          <a:bodyPr/>
          <a:lstStyle>
            <a:lvl1pPr marL="0" indent="0">
              <a:buNone/>
              <a:defRPr sz="14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3575050" y="273050"/>
            <a:ext cx="5111750" cy="5853113"/>
          </a:xfrm>
        </p:spPr>
        <p:txBody>
          <a:bodyPr/>
          <a:lstStyle>
            <a:lvl1pPr>
              <a:defRPr sz="2600"/>
            </a:lvl1pPr>
            <a:lvl2pPr>
              <a:defRPr sz="2400"/>
            </a:lvl2pPr>
            <a:lvl3pPr>
              <a:defRPr sz="2200"/>
            </a:lvl3pPr>
            <a:lvl4pPr>
              <a:defRPr sz="20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94DAB7EC-F581-4ACB-917A-74D1D4C30F97}" type="datetimeFigureOut">
              <a:rPr lang="en-US" smtClean="0"/>
              <a:pPr/>
              <a:t>1/19/2010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7A9A527-5D84-4775-808B-DCE267175331}"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828800" y="609600"/>
            <a:ext cx="5486400" cy="522288"/>
          </a:xfrm>
        </p:spPr>
        <p:txBody>
          <a:bodyPr lIns="45720" rIns="45720" bIns="0" anchor="b">
            <a:sp3d prstMaterial="softEdge"/>
          </a:bodyPr>
          <a:lstStyle>
            <a:lvl1pPr algn="ctr">
              <a:buNone/>
              <a:defRPr sz="2000" b="1"/>
            </a:lvl1pPr>
          </a:lstStyle>
          <a:p>
            <a:r>
              <a:rPr kumimoji="0" lang="en-US" smtClean="0"/>
              <a:t>Click to edit Master title style</a:t>
            </a:r>
            <a:endParaRPr kumimoji="0" lang="en-US"/>
          </a:p>
        </p:txBody>
      </p:sp>
      <p:sp>
        <p:nvSpPr>
          <p:cNvPr id="3" name="Picture Placeholder 2"/>
          <p:cNvSpPr>
            <a:spLocks noGrp="1"/>
          </p:cNvSpPr>
          <p:nvPr>
            <p:ph type="pic" idx="1"/>
          </p:nvPr>
        </p:nvSpPr>
        <p:spPr>
          <a:xfrm>
            <a:off x="1828800" y="1831975"/>
            <a:ext cx="5486400" cy="3962400"/>
          </a:xfrm>
          <a:solidFill>
            <a:schemeClr val="bg2"/>
          </a:solidFill>
          <a:ln w="44450" cap="sq" cmpd="sng" algn="ctr">
            <a:solidFill>
              <a:srgbClr val="FFFFFF"/>
            </a:solidFill>
            <a:prstDash val="solid"/>
            <a:miter lim="800000"/>
          </a:ln>
          <a:effectLst>
            <a:outerShdw blurRad="190500" dist="228600" dir="2700000" sy="90000">
              <a:srgbClr val="000000">
                <a:alpha val="25000"/>
              </a:srgbClr>
            </a:outerShdw>
          </a:effectLst>
          <a:scene3d>
            <a:camera prst="orthographicFront">
              <a:rot lat="0" lon="0" rev="0"/>
            </a:camera>
            <a:lightRig rig="balanced" dir="tr">
              <a:rot lat="0" lon="0" rev="2700000"/>
            </a:lightRig>
          </a:scene3d>
          <a:sp3d prstMaterial="matte">
            <a:contourClr>
              <a:schemeClr val="tx2">
                <a:shade val="50000"/>
              </a:schemeClr>
            </a:contourClr>
          </a:sp3d>
        </p:spPr>
        <p:style>
          <a:lnRef idx="3">
            <a:schemeClr val="lt1"/>
          </a:lnRef>
          <a:fillRef idx="1">
            <a:schemeClr val="accent1"/>
          </a:fillRef>
          <a:effectRef idx="1">
            <a:schemeClr val="accent1"/>
          </a:effectRef>
          <a:fontRef idx="minor">
            <a:schemeClr val="lt1"/>
          </a:fontRef>
        </p:style>
        <p:txBody>
          <a:bodyPr anchor="t"/>
          <a:lstStyle>
            <a:lvl1pPr indent="0">
              <a:buNone/>
              <a:defRPr sz="3200"/>
            </a:lvl1pPr>
          </a:lstStyle>
          <a:p>
            <a:pPr marL="0" algn="l" rtl="0" eaLnBrk="1" latinLnBrk="0" hangingPunct="1"/>
            <a:r>
              <a:rPr kumimoji="0" lang="en-US" smtClean="0">
                <a:solidFill>
                  <a:schemeClr val="lt1"/>
                </a:solidFill>
                <a:latin typeface="+mn-lt"/>
                <a:ea typeface="+mn-ea"/>
                <a:cs typeface="+mn-cs"/>
              </a:rPr>
              <a:t>Click icon to add picture</a:t>
            </a:r>
            <a:endParaRPr kumimoji="0" lang="en-US" dirty="0">
              <a:solidFill>
                <a:schemeClr val="lt1"/>
              </a:solidFill>
              <a:latin typeface="+mn-lt"/>
              <a:ea typeface="+mn-ea"/>
              <a:cs typeface="+mn-cs"/>
            </a:endParaRPr>
          </a:p>
        </p:txBody>
      </p:sp>
      <p:sp>
        <p:nvSpPr>
          <p:cNvPr id="4" name="Text Placeholder 3"/>
          <p:cNvSpPr>
            <a:spLocks noGrp="1"/>
          </p:cNvSpPr>
          <p:nvPr>
            <p:ph type="body" sz="half" idx="2"/>
          </p:nvPr>
        </p:nvSpPr>
        <p:spPr>
          <a:xfrm>
            <a:off x="1828800" y="1166787"/>
            <a:ext cx="5486400" cy="530352"/>
          </a:xfrm>
        </p:spPr>
        <p:txBody>
          <a:bodyPr lIns="45720" tIns="45720" rIns="45720" anchor="t"/>
          <a:lstStyle>
            <a:lvl1pPr marL="0" indent="0" algn="ctr">
              <a:buNone/>
              <a:defRPr sz="14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94DAB7EC-F581-4ACB-917A-74D1D4C30F97}" type="datetimeFigureOut">
              <a:rPr lang="en-US" smtClean="0"/>
              <a:pPr/>
              <a:t>1/19/2010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7A9A527-5D84-4775-808B-DCE267175331}"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2" name="Title Placeholder 21"/>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rot lat="0" lon="0" rev="16800000"/>
              </a:lightRig>
            </a:scene3d>
            <a:sp3d prstMaterial="softEdge">
              <a:bevelT w="38100" h="38100"/>
            </a:sp3d>
          </a:bodyPr>
          <a:lstStyle/>
          <a:p>
            <a:r>
              <a:rPr kumimoji="0" lang="en-US" smtClean="0"/>
              <a:t>Click to edit Master title style</a:t>
            </a:r>
            <a:endParaRPr kumimoji="0" lang="en-US"/>
          </a:p>
        </p:txBody>
      </p:sp>
      <p:sp>
        <p:nvSpPr>
          <p:cNvPr id="13" name="Text Placeholder 12"/>
          <p:cNvSpPr>
            <a:spLocks noGrp="1"/>
          </p:cNvSpPr>
          <p:nvPr>
            <p:ph type="body" idx="1"/>
          </p:nvPr>
        </p:nvSpPr>
        <p:spPr>
          <a:xfrm>
            <a:off x="457200" y="1600200"/>
            <a:ext cx="8229600" cy="4709160"/>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4" name="Date Placeholder 13"/>
          <p:cNvSpPr>
            <a:spLocks noGrp="1"/>
          </p:cNvSpPr>
          <p:nvPr>
            <p:ph type="dt" sz="half" idx="2"/>
          </p:nvPr>
        </p:nvSpPr>
        <p:spPr>
          <a:xfrm>
            <a:off x="457200" y="6416675"/>
            <a:ext cx="2133600" cy="365125"/>
          </a:xfrm>
          <a:prstGeom prst="rect">
            <a:avLst/>
          </a:prstGeom>
        </p:spPr>
        <p:txBody>
          <a:bodyPr vert="horz" anchor="b"/>
          <a:lstStyle>
            <a:lvl1pPr algn="l" eaLnBrk="1" latinLnBrk="0" hangingPunct="1">
              <a:defRPr kumimoji="0" sz="1200">
                <a:solidFill>
                  <a:schemeClr val="tx1">
                    <a:shade val="50000"/>
                  </a:schemeClr>
                </a:solidFill>
              </a:defRPr>
            </a:lvl1pPr>
          </a:lstStyle>
          <a:p>
            <a:fld id="{94DAB7EC-F581-4ACB-917A-74D1D4C30F97}" type="datetimeFigureOut">
              <a:rPr lang="en-US" smtClean="0"/>
              <a:pPr/>
              <a:t>1/19/2010</a:t>
            </a:fld>
            <a:endParaRPr lang="en-US"/>
          </a:p>
        </p:txBody>
      </p:sp>
      <p:sp>
        <p:nvSpPr>
          <p:cNvPr id="3" name="Footer Placeholder 2"/>
          <p:cNvSpPr>
            <a:spLocks noGrp="1"/>
          </p:cNvSpPr>
          <p:nvPr>
            <p:ph type="ftr" sz="quarter" idx="3"/>
          </p:nvPr>
        </p:nvSpPr>
        <p:spPr>
          <a:xfrm>
            <a:off x="3124200" y="6416675"/>
            <a:ext cx="2895600" cy="365125"/>
          </a:xfrm>
          <a:prstGeom prst="rect">
            <a:avLst/>
          </a:prstGeom>
        </p:spPr>
        <p:txBody>
          <a:bodyPr vert="horz" anchor="b"/>
          <a:lstStyle>
            <a:lvl1pPr algn="ctr" eaLnBrk="1" latinLnBrk="0" hangingPunct="1">
              <a:defRPr kumimoji="0" sz="1200">
                <a:solidFill>
                  <a:schemeClr val="tx1">
                    <a:shade val="50000"/>
                  </a:schemeClr>
                </a:solidFill>
              </a:defRPr>
            </a:lvl1pPr>
          </a:lstStyle>
          <a:p>
            <a:endParaRPr lang="en-US"/>
          </a:p>
        </p:txBody>
      </p:sp>
      <p:sp>
        <p:nvSpPr>
          <p:cNvPr id="23" name="Slide Number Placeholder 22"/>
          <p:cNvSpPr>
            <a:spLocks noGrp="1"/>
          </p:cNvSpPr>
          <p:nvPr>
            <p:ph type="sldNum" sz="quarter" idx="4"/>
          </p:nvPr>
        </p:nvSpPr>
        <p:spPr>
          <a:xfrm>
            <a:off x="7924800" y="6416675"/>
            <a:ext cx="762000" cy="365125"/>
          </a:xfrm>
          <a:prstGeom prst="rect">
            <a:avLst/>
          </a:prstGeom>
        </p:spPr>
        <p:txBody>
          <a:bodyPr vert="horz" lIns="0" rIns="0" anchor="b"/>
          <a:lstStyle>
            <a:lvl1pPr algn="r" eaLnBrk="1" latinLnBrk="0" hangingPunct="1">
              <a:defRPr kumimoji="0" sz="1200">
                <a:solidFill>
                  <a:schemeClr val="tx1">
                    <a:shade val="50000"/>
                  </a:schemeClr>
                </a:solidFill>
              </a:defRPr>
            </a:lvl1pPr>
          </a:lstStyle>
          <a:p>
            <a:fld id="{A7A9A527-5D84-4775-808B-DCE267175331}" type="slidenum">
              <a:rPr lang="en-US" smtClean="0"/>
              <a:pPr/>
              <a:t>‹#›</a:t>
            </a:fld>
            <a:endParaRPr lang="en-US"/>
          </a:p>
        </p:txBody>
      </p:sp>
    </p:spTree>
  </p:cSld>
  <p:clrMap bg1="dk1" tx1="lt1" bg2="dk2" tx2="lt2" accent1="accent1" accent2="accent2" accent3="accent3" accent4="accent4" accent5="accent5" accent6="accent6" hlink="hlink" folHlink="folHlink"/>
  <p:sldLayoutIdLst>
    <p:sldLayoutId id="2147483769" r:id="rId1"/>
    <p:sldLayoutId id="2147483770" r:id="rId2"/>
    <p:sldLayoutId id="2147483771" r:id="rId3"/>
    <p:sldLayoutId id="2147483772" r:id="rId4"/>
    <p:sldLayoutId id="2147483773" r:id="rId5"/>
    <p:sldLayoutId id="2147483774" r:id="rId6"/>
    <p:sldLayoutId id="2147483775" r:id="rId7"/>
    <p:sldLayoutId id="2147483776" r:id="rId8"/>
    <p:sldLayoutId id="2147483777" r:id="rId9"/>
    <p:sldLayoutId id="2147483778" r:id="rId10"/>
    <p:sldLayoutId id="2147483779" r:id="rId11"/>
  </p:sldLayoutIdLst>
  <p:txStyles>
    <p:titleStyle>
      <a:lvl1pPr algn="ctr" rtl="0" eaLnBrk="1" latinLnBrk="0" hangingPunct="1">
        <a:spcBef>
          <a:spcPct val="0"/>
        </a:spcBef>
        <a:buNone/>
        <a:defRPr kumimoji="0" sz="4100" b="1" kern="1200" cap="none" baseline="0">
          <a:ln w="6350">
            <a:noFill/>
          </a:ln>
          <a:gradFill>
            <a:gsLst>
              <a:gs pos="0">
                <a:schemeClr val="accent1">
                  <a:tint val="73000"/>
                  <a:satMod val="145000"/>
                </a:schemeClr>
              </a:gs>
              <a:gs pos="73000">
                <a:schemeClr val="accent1">
                  <a:tint val="73000"/>
                  <a:satMod val="145000"/>
                </a:schemeClr>
              </a:gs>
              <a:gs pos="100000">
                <a:schemeClr val="accent1">
                  <a:tint val="83000"/>
                  <a:satMod val="143000"/>
                </a:schemeClr>
              </a:gs>
            </a:gsLst>
            <a:lin ang="4800000" scaled="1"/>
          </a:gradFill>
          <a:effectLst>
            <a:outerShdw blurRad="114300" dist="101600" dir="2700000" algn="tl" rotWithShape="0">
              <a:srgbClr val="000000">
                <a:alpha val="40000"/>
              </a:srgbClr>
            </a:outerShdw>
          </a:effectLst>
          <a:latin typeface="+mj-lt"/>
          <a:ea typeface="+mj-ea"/>
          <a:cs typeface="+mj-cs"/>
        </a:defRPr>
      </a:lvl1pPr>
    </p:titleStyle>
    <p:bodyStyle>
      <a:lvl1pPr marL="548640" indent="-411480" algn="l" rtl="0" eaLnBrk="1" latinLnBrk="0" hangingPunct="1">
        <a:spcBef>
          <a:spcPct val="20000"/>
        </a:spcBef>
        <a:buClr>
          <a:schemeClr val="tx1">
            <a:shade val="95000"/>
          </a:schemeClr>
        </a:buClr>
        <a:buSzPct val="65000"/>
        <a:buFont typeface="Wingdings 2"/>
        <a:buChar char=""/>
        <a:defRPr kumimoji="0" sz="2800" kern="1200">
          <a:solidFill>
            <a:schemeClr val="tx1"/>
          </a:solidFill>
          <a:latin typeface="+mn-lt"/>
          <a:ea typeface="+mn-ea"/>
          <a:cs typeface="+mn-cs"/>
        </a:defRPr>
      </a:lvl1pPr>
      <a:lvl2pPr marL="868680" indent="-283464" algn="l" rtl="0" eaLnBrk="1" latinLnBrk="0" hangingPunct="1">
        <a:spcBef>
          <a:spcPct val="20000"/>
        </a:spcBef>
        <a:buClr>
          <a:schemeClr val="tx1"/>
        </a:buClr>
        <a:buSzPct val="80000"/>
        <a:buFont typeface="Wingdings 2"/>
        <a:buChar char=""/>
        <a:defRPr kumimoji="0" sz="2400" kern="1200">
          <a:solidFill>
            <a:schemeClr val="tx1"/>
          </a:solidFill>
          <a:latin typeface="+mn-lt"/>
          <a:ea typeface="+mn-ea"/>
          <a:cs typeface="+mn-cs"/>
        </a:defRPr>
      </a:lvl2pPr>
      <a:lvl3pPr marL="1133856" indent="-228600" algn="l" rtl="0" eaLnBrk="1" latinLnBrk="0" hangingPunct="1">
        <a:spcBef>
          <a:spcPct val="20000"/>
        </a:spcBef>
        <a:buClr>
          <a:schemeClr val="tx1"/>
        </a:buClr>
        <a:buSzPct val="95000"/>
        <a:buFont typeface="Wingdings"/>
        <a:buChar char=""/>
        <a:defRPr kumimoji="0" sz="2200" kern="1200">
          <a:solidFill>
            <a:schemeClr val="tx1"/>
          </a:solidFill>
          <a:latin typeface="+mn-lt"/>
          <a:ea typeface="+mn-ea"/>
          <a:cs typeface="+mn-cs"/>
        </a:defRPr>
      </a:lvl3pPr>
      <a:lvl4pPr marL="1353312" indent="-182880" algn="l" rtl="0" eaLnBrk="1" latinLnBrk="0" hangingPunct="1">
        <a:spcBef>
          <a:spcPct val="20000"/>
        </a:spcBef>
        <a:buClr>
          <a:schemeClr val="tx1"/>
        </a:buClr>
        <a:buSzPct val="100000"/>
        <a:buFont typeface="Wingdings 3"/>
        <a:buChar char=""/>
        <a:defRPr kumimoji="0" sz="2000" kern="1200">
          <a:solidFill>
            <a:schemeClr val="tx1"/>
          </a:solidFill>
          <a:latin typeface="+mn-lt"/>
          <a:ea typeface="+mn-ea"/>
          <a:cs typeface="+mn-cs"/>
        </a:defRPr>
      </a:lvl4pPr>
      <a:lvl5pPr marL="1545336" indent="-182880" algn="l" rtl="0" eaLnBrk="1" latinLnBrk="0" hangingPunct="1">
        <a:spcBef>
          <a:spcPct val="20000"/>
        </a:spcBef>
        <a:buClr>
          <a:schemeClr val="tx1"/>
        </a:buClr>
        <a:buFont typeface="Wingdings 2"/>
        <a:buChar char=""/>
        <a:defRPr kumimoji="0" sz="2000" kern="1200">
          <a:solidFill>
            <a:schemeClr val="tx1"/>
          </a:solidFill>
          <a:latin typeface="+mn-lt"/>
          <a:ea typeface="+mn-ea"/>
          <a:cs typeface="+mn-cs"/>
        </a:defRPr>
      </a:lvl5pPr>
      <a:lvl6pPr marL="1764792" indent="-182880" algn="l" rtl="0" eaLnBrk="1" latinLnBrk="0" hangingPunct="1">
        <a:spcBef>
          <a:spcPct val="20000"/>
        </a:spcBef>
        <a:buClr>
          <a:schemeClr val="tx1"/>
        </a:buClr>
        <a:buFont typeface="Wingdings 3"/>
        <a:buChar char=""/>
        <a:defRPr kumimoji="0" sz="1800" kern="1200">
          <a:solidFill>
            <a:schemeClr val="tx1"/>
          </a:solidFill>
          <a:latin typeface="+mn-lt"/>
          <a:ea typeface="+mn-ea"/>
          <a:cs typeface="+mn-cs"/>
        </a:defRPr>
      </a:lvl6pPr>
      <a:lvl7pPr marL="1965960" indent="-182880" algn="l" rtl="0" eaLnBrk="1" latinLnBrk="0" hangingPunct="1">
        <a:spcBef>
          <a:spcPct val="20000"/>
        </a:spcBef>
        <a:buClr>
          <a:schemeClr val="tx1"/>
        </a:buClr>
        <a:buFont typeface="Wingdings 2"/>
        <a:buChar char=""/>
        <a:defRPr kumimoji="0" sz="1600" kern="1200">
          <a:solidFill>
            <a:schemeClr val="tx1"/>
          </a:solidFill>
          <a:latin typeface="+mn-lt"/>
          <a:ea typeface="+mn-ea"/>
          <a:cs typeface="+mn-cs"/>
        </a:defRPr>
      </a:lvl7pPr>
      <a:lvl8pPr marL="2167128" indent="-182880" algn="l" rtl="0" eaLnBrk="1" latinLnBrk="0" hangingPunct="1">
        <a:spcBef>
          <a:spcPct val="20000"/>
        </a:spcBef>
        <a:buClr>
          <a:schemeClr val="tx1"/>
        </a:buClr>
        <a:buFont typeface="Wingdings 2"/>
        <a:buChar char=""/>
        <a:defRPr kumimoji="0" sz="1400" kern="1200">
          <a:solidFill>
            <a:schemeClr val="tx1"/>
          </a:solidFill>
          <a:latin typeface="+mn-lt"/>
          <a:ea typeface="+mn-ea"/>
          <a:cs typeface="+mn-cs"/>
        </a:defRPr>
      </a:lvl8pPr>
      <a:lvl9pPr marL="2368296" indent="-182880" algn="l" rtl="0" eaLnBrk="1" latinLnBrk="0" hangingPunct="1">
        <a:spcBef>
          <a:spcPct val="20000"/>
        </a:spcBef>
        <a:buClr>
          <a:schemeClr val="tx1"/>
        </a:buClr>
        <a:buFont typeface="Wingdings 2"/>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381000"/>
            <a:ext cx="7772400" cy="1470025"/>
          </a:xfrm>
        </p:spPr>
        <p:style>
          <a:lnRef idx="0">
            <a:schemeClr val="accent5"/>
          </a:lnRef>
          <a:fillRef idx="3">
            <a:schemeClr val="accent5"/>
          </a:fillRef>
          <a:effectRef idx="3">
            <a:schemeClr val="accent5"/>
          </a:effectRef>
          <a:fontRef idx="minor">
            <a:schemeClr val="lt1"/>
          </a:fontRef>
        </p:style>
        <p:txBody>
          <a:bodyPr>
            <a:normAutofit/>
          </a:bodyPr>
          <a:lstStyle/>
          <a:p>
            <a:r>
              <a:rPr lang="en-US" sz="6000" b="1" dirty="0" smtClean="0"/>
              <a:t>The ADDIE Model</a:t>
            </a:r>
            <a:endParaRPr lang="en-US" sz="6000" b="1" dirty="0"/>
          </a:p>
        </p:txBody>
      </p:sp>
      <p:sp>
        <p:nvSpPr>
          <p:cNvPr id="3" name="Subtitle 2"/>
          <p:cNvSpPr>
            <a:spLocks noGrp="1"/>
          </p:cNvSpPr>
          <p:nvPr>
            <p:ph type="subTitle" idx="1"/>
          </p:nvPr>
        </p:nvSpPr>
        <p:spPr>
          <a:xfrm>
            <a:off x="304800" y="2286000"/>
            <a:ext cx="8610600" cy="4267200"/>
          </a:xfrm>
        </p:spPr>
        <p:txBody>
          <a:bodyPr>
            <a:normAutofit lnSpcReduction="10000"/>
          </a:bodyPr>
          <a:lstStyle/>
          <a:p>
            <a:pPr algn="l"/>
            <a:r>
              <a:rPr lang="en-US" sz="4000" dirty="0" smtClean="0">
                <a:solidFill>
                  <a:srgbClr val="FF0066"/>
                </a:solidFill>
                <a:latin typeface="Bernard MT Condensed" pitchFamily="18" charset="0"/>
              </a:rPr>
              <a:t>A</a:t>
            </a:r>
            <a:r>
              <a:rPr lang="en-US" sz="3600" dirty="0" smtClean="0">
                <a:solidFill>
                  <a:schemeClr val="tx1"/>
                </a:solidFill>
              </a:rPr>
              <a:t>nalysis</a:t>
            </a:r>
          </a:p>
          <a:p>
            <a:pPr algn="l"/>
            <a:r>
              <a:rPr lang="en-US" sz="4000" dirty="0" smtClean="0">
                <a:solidFill>
                  <a:srgbClr val="FF0066"/>
                </a:solidFill>
                <a:latin typeface="Bernard MT Condensed" pitchFamily="18" charset="0"/>
              </a:rPr>
              <a:t>D</a:t>
            </a:r>
            <a:r>
              <a:rPr lang="en-US" sz="3600" dirty="0" smtClean="0">
                <a:solidFill>
                  <a:schemeClr val="tx1"/>
                </a:solidFill>
              </a:rPr>
              <a:t>esign</a:t>
            </a:r>
          </a:p>
          <a:p>
            <a:pPr algn="l"/>
            <a:r>
              <a:rPr lang="en-US" sz="4000" dirty="0" smtClean="0">
                <a:solidFill>
                  <a:srgbClr val="FF0066"/>
                </a:solidFill>
                <a:latin typeface="Bernard MT Condensed" pitchFamily="18" charset="0"/>
              </a:rPr>
              <a:t>D</a:t>
            </a:r>
            <a:r>
              <a:rPr lang="en-US" sz="3600" dirty="0" smtClean="0">
                <a:solidFill>
                  <a:schemeClr val="tx1"/>
                </a:solidFill>
              </a:rPr>
              <a:t>evelopment</a:t>
            </a:r>
          </a:p>
          <a:p>
            <a:pPr algn="l"/>
            <a:r>
              <a:rPr lang="en-US" sz="4000" dirty="0" smtClean="0">
                <a:solidFill>
                  <a:srgbClr val="FF0066"/>
                </a:solidFill>
                <a:latin typeface="Bernard MT Condensed" pitchFamily="18" charset="0"/>
              </a:rPr>
              <a:t>I</a:t>
            </a:r>
            <a:r>
              <a:rPr lang="en-US" sz="3600" dirty="0" smtClean="0">
                <a:solidFill>
                  <a:schemeClr val="tx1"/>
                </a:solidFill>
              </a:rPr>
              <a:t>mplementation</a:t>
            </a:r>
          </a:p>
          <a:p>
            <a:pPr algn="l"/>
            <a:r>
              <a:rPr lang="en-US" sz="4000" dirty="0" smtClean="0">
                <a:solidFill>
                  <a:srgbClr val="FF0066"/>
                </a:solidFill>
                <a:latin typeface="Bernard MT Condensed" pitchFamily="18" charset="0"/>
              </a:rPr>
              <a:t>E</a:t>
            </a:r>
            <a:r>
              <a:rPr lang="en-US" sz="3600" dirty="0" smtClean="0">
                <a:solidFill>
                  <a:schemeClr val="tx1"/>
                </a:solidFill>
              </a:rPr>
              <a:t>valuation</a:t>
            </a:r>
          </a:p>
          <a:p>
            <a:pPr algn="l"/>
            <a:endParaRPr lang="en-US" sz="1900" dirty="0" smtClean="0">
              <a:solidFill>
                <a:schemeClr val="tx1"/>
              </a:solidFill>
            </a:endParaRPr>
          </a:p>
          <a:p>
            <a:pPr algn="l"/>
            <a:r>
              <a:rPr lang="en-US" sz="1900" b="1" i="1" dirty="0" smtClean="0">
                <a:solidFill>
                  <a:schemeClr val="tx1"/>
                </a:solidFill>
              </a:rPr>
              <a:t>The ADDIE model is a systematic instructional design model consisting of five phases</a:t>
            </a:r>
            <a:r>
              <a:rPr lang="en-US" sz="1900" dirty="0" smtClean="0">
                <a:solidFill>
                  <a:schemeClr val="tx1"/>
                </a:solidFill>
              </a:rPr>
              <a:t>.</a:t>
            </a:r>
            <a:endParaRPr lang="en-US" sz="1900" dirty="0">
              <a:solidFill>
                <a:schemeClr val="tx1"/>
              </a:solidFill>
            </a:endParaRP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04800" y="457200"/>
            <a:ext cx="8610600" cy="5447645"/>
          </a:xfrm>
          <a:prstGeom prst="rect">
            <a:avLst/>
          </a:prstGeom>
          <a:noFill/>
        </p:spPr>
        <p:txBody>
          <a:bodyPr wrap="square" rtlCol="0">
            <a:spAutoFit/>
          </a:bodyPr>
          <a:lstStyle/>
          <a:p>
            <a:endParaRPr lang="en-US" dirty="0" smtClean="0"/>
          </a:p>
          <a:p>
            <a:endParaRPr lang="en-US" dirty="0"/>
          </a:p>
          <a:p>
            <a:pPr algn="ctr"/>
            <a:r>
              <a:rPr lang="en-US" sz="6000" i="1" dirty="0" smtClean="0">
                <a:solidFill>
                  <a:srgbClr val="FF6600"/>
                </a:solidFill>
                <a:latin typeface="Matura MT Script Capitals" pitchFamily="66" charset="0"/>
              </a:rPr>
              <a:t>Analysis</a:t>
            </a:r>
            <a:endParaRPr lang="en-US" sz="6000" dirty="0" smtClean="0">
              <a:solidFill>
                <a:srgbClr val="FF6600"/>
              </a:solidFill>
              <a:latin typeface="Matura MT Script Capitals" pitchFamily="66" charset="0"/>
            </a:endParaRPr>
          </a:p>
          <a:p>
            <a:pPr>
              <a:lnSpc>
                <a:spcPct val="150000"/>
              </a:lnSpc>
            </a:pPr>
            <a:r>
              <a:rPr lang="en-US" sz="2400" b="1" dirty="0" smtClean="0"/>
              <a:t>During analysis, the designer identifies the learning problem, the goals and objectives, the audience’s needs, existing knowledge, and any other relevant characteristics.  Analysis also considers the learning environment, any constraints, the delivery options, and the timeline for the project.</a:t>
            </a:r>
          </a:p>
          <a:p>
            <a:pPr>
              <a:lnSpc>
                <a:spcPct val="150000"/>
              </a:lnSpc>
            </a:pPr>
            <a:endParaRPr lang="en-US" sz="2400" b="1"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81000" y="914400"/>
            <a:ext cx="8534400" cy="5570756"/>
          </a:xfrm>
          <a:prstGeom prst="rect">
            <a:avLst/>
          </a:prstGeom>
          <a:noFill/>
        </p:spPr>
        <p:txBody>
          <a:bodyPr wrap="square" rtlCol="0">
            <a:spAutoFit/>
          </a:bodyPr>
          <a:lstStyle/>
          <a:p>
            <a:pPr algn="ctr"/>
            <a:r>
              <a:rPr lang="en-US" sz="6000" i="1" dirty="0" smtClean="0">
                <a:solidFill>
                  <a:srgbClr val="FF6600"/>
                </a:solidFill>
                <a:latin typeface="Matura MT Script Capitals" pitchFamily="66" charset="0"/>
              </a:rPr>
              <a:t>Design</a:t>
            </a:r>
          </a:p>
          <a:p>
            <a:pPr>
              <a:lnSpc>
                <a:spcPct val="150000"/>
              </a:lnSpc>
            </a:pPr>
            <a:r>
              <a:rPr lang="en-US" sz="3200" b="1" dirty="0" smtClean="0"/>
              <a:t>A systematic process of specifying learning objectives.  Detailed storyboards and prototypes are often made, and the look and feel, graphic design, user-interface  and content is determined here.</a:t>
            </a:r>
          </a:p>
          <a:p>
            <a:endParaRPr lang="en-US" sz="3200" dirty="0" smtClean="0">
              <a:latin typeface="Matura MT Script Capitals" pitchFamily="66" charset="0"/>
            </a:endParaRPr>
          </a:p>
          <a:p>
            <a:endParaRPr lang="en-US" sz="2400" b="1"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81000" y="533400"/>
            <a:ext cx="8382000" cy="6001643"/>
          </a:xfrm>
          <a:prstGeom prst="rect">
            <a:avLst/>
          </a:prstGeom>
          <a:noFill/>
        </p:spPr>
        <p:txBody>
          <a:bodyPr wrap="square" rtlCol="0">
            <a:spAutoFit/>
          </a:bodyPr>
          <a:lstStyle/>
          <a:p>
            <a:pPr algn="ctr"/>
            <a:r>
              <a:rPr lang="en-US" sz="6000" i="1" dirty="0" smtClean="0">
                <a:solidFill>
                  <a:srgbClr val="FF6600"/>
                </a:solidFill>
                <a:latin typeface="Matura MT Script Capitals" pitchFamily="66" charset="0"/>
              </a:rPr>
              <a:t>Development</a:t>
            </a:r>
            <a:endParaRPr lang="en-US" sz="6000" dirty="0" smtClean="0">
              <a:solidFill>
                <a:srgbClr val="FF6600"/>
              </a:solidFill>
              <a:latin typeface="Matura MT Script Capitals" pitchFamily="66" charset="0"/>
            </a:endParaRPr>
          </a:p>
          <a:p>
            <a:endParaRPr lang="en-US" dirty="0" smtClean="0"/>
          </a:p>
          <a:p>
            <a:endParaRPr lang="en-US" dirty="0"/>
          </a:p>
          <a:p>
            <a:pPr>
              <a:lnSpc>
                <a:spcPct val="150000"/>
              </a:lnSpc>
            </a:pPr>
            <a:r>
              <a:rPr lang="en-US" sz="3200" b="1" dirty="0" smtClean="0"/>
              <a:t>The actual creation (production) of the content and learning materials based on the Design phase example, Web page, handouts, </a:t>
            </a:r>
            <a:r>
              <a:rPr lang="en-US" sz="3200" b="1" dirty="0" err="1" smtClean="0"/>
              <a:t>powerpoint</a:t>
            </a:r>
            <a:r>
              <a:rPr lang="en-US" sz="3200" b="1" dirty="0" smtClean="0"/>
              <a:t> slides, online activities.</a:t>
            </a:r>
          </a:p>
          <a:p>
            <a:pPr>
              <a:lnSpc>
                <a:spcPct val="150000"/>
              </a:lnSpc>
            </a:pPr>
            <a:endParaRPr lang="en-US" sz="3200"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228600" y="609600"/>
            <a:ext cx="8686800" cy="6001643"/>
          </a:xfrm>
          <a:prstGeom prst="rect">
            <a:avLst/>
          </a:prstGeom>
          <a:noFill/>
        </p:spPr>
        <p:txBody>
          <a:bodyPr wrap="square" rtlCol="0">
            <a:spAutoFit/>
          </a:bodyPr>
          <a:lstStyle/>
          <a:p>
            <a:pPr algn="ctr"/>
            <a:r>
              <a:rPr lang="en-US" sz="6000" i="1" dirty="0" smtClean="0">
                <a:solidFill>
                  <a:srgbClr val="FF6600"/>
                </a:solidFill>
                <a:latin typeface="Matura MT Script Capitals" pitchFamily="66" charset="0"/>
              </a:rPr>
              <a:t>Implementation</a:t>
            </a:r>
            <a:endParaRPr lang="en-US" sz="6000" dirty="0" smtClean="0">
              <a:solidFill>
                <a:srgbClr val="FF6600"/>
              </a:solidFill>
              <a:latin typeface="Matura MT Script Capitals" pitchFamily="66" charset="0"/>
            </a:endParaRPr>
          </a:p>
          <a:p>
            <a:endParaRPr lang="en-US" dirty="0" smtClean="0"/>
          </a:p>
          <a:p>
            <a:pPr>
              <a:lnSpc>
                <a:spcPct val="150000"/>
              </a:lnSpc>
            </a:pPr>
            <a:r>
              <a:rPr lang="en-US" sz="3200" b="1" dirty="0" smtClean="0"/>
              <a:t>During implementation, the plan is put into action and a procedure for training the learner and teacher is developed.  Materials are delivered or distributed to the student group. After delivery, the effectiveness of the training materials is evaluated.</a:t>
            </a:r>
          </a:p>
          <a:p>
            <a:endParaRPr lang="en-US"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81000" y="685800"/>
            <a:ext cx="8458200" cy="5816977"/>
          </a:xfrm>
          <a:prstGeom prst="rect">
            <a:avLst/>
          </a:prstGeom>
          <a:noFill/>
        </p:spPr>
        <p:txBody>
          <a:bodyPr wrap="square" rtlCol="0">
            <a:spAutoFit/>
          </a:bodyPr>
          <a:lstStyle/>
          <a:p>
            <a:pPr algn="ctr"/>
            <a:r>
              <a:rPr lang="en-US" sz="6000" i="1" dirty="0" smtClean="0">
                <a:solidFill>
                  <a:srgbClr val="FF6600"/>
                </a:solidFill>
                <a:latin typeface="Matura MT Script Capitals" pitchFamily="66" charset="0"/>
              </a:rPr>
              <a:t>Evaluation</a:t>
            </a:r>
            <a:endParaRPr lang="en-US" sz="6000" dirty="0">
              <a:solidFill>
                <a:srgbClr val="FF6600"/>
              </a:solidFill>
            </a:endParaRPr>
          </a:p>
          <a:p>
            <a:pPr>
              <a:lnSpc>
                <a:spcPct val="150000"/>
              </a:lnSpc>
            </a:pPr>
            <a:r>
              <a:rPr lang="en-US" sz="2800" b="1" dirty="0" smtClean="0"/>
              <a:t>This phase consists of (1) formative and (2) summative evaluation. Formative evaluation is present in each stage of the ADDIE process. Summative evaluation consists of tests designed for criterion-related referenced items and providing opportunities for feedback from the users.  Revisions are made as necessary.</a:t>
            </a:r>
          </a:p>
          <a:p>
            <a:endParaRPr lang="en-US" dirty="0"/>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pex">
  <a:themeElements>
    <a:clrScheme name="Apex">
      <a:dk1>
        <a:sysClr val="windowText" lastClr="000000"/>
      </a:dk1>
      <a:lt1>
        <a:sysClr val="window" lastClr="FFFFFF"/>
      </a:lt1>
      <a:dk2>
        <a:srgbClr val="69676D"/>
      </a:dk2>
      <a:lt2>
        <a:srgbClr val="C9C2D1"/>
      </a:lt2>
      <a:accent1>
        <a:srgbClr val="CEB966"/>
      </a:accent1>
      <a:accent2>
        <a:srgbClr val="9CB084"/>
      </a:accent2>
      <a:accent3>
        <a:srgbClr val="6BB1C9"/>
      </a:accent3>
      <a:accent4>
        <a:srgbClr val="6585CF"/>
      </a:accent4>
      <a:accent5>
        <a:srgbClr val="7E6BC9"/>
      </a:accent5>
      <a:accent6>
        <a:srgbClr val="A379BB"/>
      </a:accent6>
      <a:hlink>
        <a:srgbClr val="410082"/>
      </a:hlink>
      <a:folHlink>
        <a:srgbClr val="932968"/>
      </a:folHlink>
    </a:clrScheme>
    <a:fontScheme name="Apex">
      <a:majorFont>
        <a:latin typeface="Lucida Sans"/>
        <a:ea typeface=""/>
        <a:cs typeface=""/>
        <a:font script="Grek" typeface="Arial"/>
        <a:font script="Cyrl" typeface="Arial"/>
        <a:font script="Jpan" typeface="HG丸ｺﾞｼｯｸM-PRO"/>
        <a:font script="Hang" typeface="휴먼옛체"/>
        <a:font script="Hans" typeface="黑体"/>
        <a:font script="Hant" typeface="微軟正黑體"/>
        <a:font script="Arab" typeface="Tahoma"/>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Book Antiqua"/>
        <a:ea typeface=""/>
        <a:cs typeface=""/>
        <a:font script="Grek" typeface="Times New Roman"/>
        <a:font script="Cyrl" typeface="Times New Roman"/>
        <a:font script="Jpan" typeface="HG明朝B"/>
        <a:font script="Hang" typeface="돋움"/>
        <a:font script="Hans" typeface="宋体"/>
        <a:font script="Hant" typeface="新細明體"/>
        <a:font script="Arab" typeface="Times New Roman"/>
        <a:font script="Hebr" typeface="David"/>
        <a:font script="Thai" typeface="Eucrosia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Apex">
      <a:fillStyleLst>
        <a:solidFill>
          <a:schemeClr val="phClr"/>
        </a:solidFill>
        <a:gradFill rotWithShape="1">
          <a:gsLst>
            <a:gs pos="20000">
              <a:schemeClr val="phClr">
                <a:tint val="9000"/>
              </a:schemeClr>
            </a:gs>
            <a:gs pos="100000">
              <a:schemeClr val="phClr">
                <a:tint val="70000"/>
                <a:satMod val="100000"/>
              </a:schemeClr>
            </a:gs>
          </a:gsLst>
          <a:path path="circle">
            <a:fillToRect l="-15000" t="-15000" r="115000" b="115000"/>
          </a:path>
        </a:gradFill>
        <a:gradFill rotWithShape="1">
          <a:gsLst>
            <a:gs pos="0">
              <a:schemeClr val="phClr">
                <a:shade val="60000"/>
              </a:schemeClr>
            </a:gs>
            <a:gs pos="33000">
              <a:schemeClr val="phClr">
                <a:tint val="86500"/>
              </a:schemeClr>
            </a:gs>
            <a:gs pos="46750">
              <a:schemeClr val="phClr">
                <a:tint val="71000"/>
                <a:satMod val="112000"/>
              </a:schemeClr>
            </a:gs>
            <a:gs pos="53000">
              <a:schemeClr val="phClr">
                <a:tint val="71000"/>
                <a:satMod val="112000"/>
              </a:schemeClr>
            </a:gs>
            <a:gs pos="68000">
              <a:schemeClr val="phClr">
                <a:tint val="86000"/>
              </a:schemeClr>
            </a:gs>
            <a:gs pos="100000">
              <a:schemeClr val="phClr">
                <a:shade val="60000"/>
              </a:schemeClr>
            </a:gs>
          </a:gsLst>
          <a:lin ang="8350000" scaled="1"/>
        </a:gradFill>
      </a:fillStyleLst>
      <a:lnStyleLst>
        <a:ln w="9525" cap="flat" cmpd="sng" algn="ctr">
          <a:solidFill>
            <a:schemeClr val="phClr">
              <a:shade val="48000"/>
              <a:satMod val="110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130000" dist="101600" dir="2700000" algn="tl" rotWithShape="0">
              <a:srgbClr val="000000">
                <a:alpha val="35000"/>
              </a:srgbClr>
            </a:outerShdw>
          </a:effectLst>
        </a:effectStyle>
        <a:effectStyle>
          <a:effectLst>
            <a:outerShdw blurRad="190500" dist="228600" dir="2700000" sy="90000" rotWithShape="0">
              <a:srgbClr val="000000">
                <a:alpha val="25500"/>
              </a:srgbClr>
            </a:outerShdw>
          </a:effectLst>
        </a:effectStyle>
        <a:effectStyle>
          <a:effectLst>
            <a:outerShdw blurRad="190500" dist="228600" dir="2700000" sy="90000" rotWithShape="0">
              <a:srgbClr val="000000">
                <a:alpha val="25500"/>
              </a:srgbClr>
            </a:outerShdw>
          </a:effectLst>
          <a:scene3d>
            <a:camera prst="orthographicFront" fov="0">
              <a:rot lat="0" lon="0" rev="0"/>
            </a:camera>
            <a:lightRig rig="soft" dir="tl">
              <a:rot lat="0" lon="0" rev="20100000"/>
            </a:lightRig>
          </a:scene3d>
          <a:sp3d>
            <a:bevelT w="50800" h="50800"/>
          </a:sp3d>
        </a:effectStyle>
      </a:effectStyleLst>
      <a:bgFillStyleLst>
        <a:solidFill>
          <a:schemeClr val="phClr"/>
        </a:solidFill>
        <a:gradFill rotWithShape="1">
          <a:gsLst>
            <a:gs pos="0">
              <a:schemeClr val="phClr">
                <a:tint val="50000"/>
                <a:satMod val="180000"/>
              </a:schemeClr>
            </a:gs>
            <a:gs pos="100000">
              <a:schemeClr val="phClr">
                <a:shade val="45000"/>
                <a:satMod val="120000"/>
              </a:schemeClr>
            </a:gs>
          </a:gsLst>
          <a:path path="circle">
            <a:fillToRect r="100000" b="100000"/>
          </a:path>
        </a:gradFill>
        <a:blipFill>
          <a:blip xmlns:r="http://schemas.openxmlformats.org/officeDocument/2006/relationships" r:embed="rId1">
            <a:duotone>
              <a:schemeClr val="phClr">
                <a:shade val="3000"/>
                <a:satMod val="110000"/>
              </a:schemeClr>
              <a:schemeClr val="phClr">
                <a:tint val="60000"/>
                <a:satMod val="425000"/>
              </a:schemeClr>
            </a:duotone>
          </a:blip>
          <a:stretch>
            <a:fillRect/>
          </a:stretch>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Apex</Template>
  <TotalTime>71</TotalTime>
  <Words>160</Words>
  <Application>Microsoft Office PowerPoint</Application>
  <PresentationFormat>On-screen Show (4:3)</PresentationFormat>
  <Paragraphs>23</Paragraphs>
  <Slides>6</Slides>
  <Notes>0</Notes>
  <HiddenSlides>0</HiddenSlides>
  <MMClips>0</MMClips>
  <ScaleCrop>false</ScaleCrop>
  <HeadingPairs>
    <vt:vector size="4" baseType="variant">
      <vt:variant>
        <vt:lpstr>Theme</vt:lpstr>
      </vt:variant>
      <vt:variant>
        <vt:i4>1</vt:i4>
      </vt:variant>
      <vt:variant>
        <vt:lpstr>Slide Titles</vt:lpstr>
      </vt:variant>
      <vt:variant>
        <vt:i4>6</vt:i4>
      </vt:variant>
    </vt:vector>
  </HeadingPairs>
  <TitlesOfParts>
    <vt:vector size="7" baseType="lpstr">
      <vt:lpstr>Apex</vt:lpstr>
      <vt:lpstr>The ADDIE Model</vt:lpstr>
      <vt:lpstr>Slide 2</vt:lpstr>
      <vt:lpstr>Slide 3</vt:lpstr>
      <vt:lpstr>Slide 4</vt:lpstr>
      <vt:lpstr>Slide 5</vt:lpstr>
      <vt:lpstr>Slide 6</vt:lpstr>
    </vt:vector>
  </TitlesOfParts>
  <Company>e-Learning Jamaica Company Ltd.</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ADDIE Model</dc:title>
  <dc:creator>Administrator</dc:creator>
  <cp:lastModifiedBy>Shirlette</cp:lastModifiedBy>
  <cp:revision>8</cp:revision>
  <dcterms:created xsi:type="dcterms:W3CDTF">2010-01-18T16:56:48Z</dcterms:created>
  <dcterms:modified xsi:type="dcterms:W3CDTF">2010-01-20T02:01:59Z</dcterms:modified>
</cp:coreProperties>
</file>

<file path=docProps/thumbnail.jpeg>
</file>