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1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694A-BC6F-4EFB-B151-A909C668E383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B07EC-4ABD-4CA6-B285-21B01739C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694A-BC6F-4EFB-B151-A909C668E383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B07EC-4ABD-4CA6-B285-21B01739C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694A-BC6F-4EFB-B151-A909C668E383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B07EC-4ABD-4CA6-B285-21B01739C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694A-BC6F-4EFB-B151-A909C668E383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B07EC-4ABD-4CA6-B285-21B01739C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694A-BC6F-4EFB-B151-A909C668E383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B07EC-4ABD-4CA6-B285-21B01739C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694A-BC6F-4EFB-B151-A909C668E383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B07EC-4ABD-4CA6-B285-21B01739C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694A-BC6F-4EFB-B151-A909C668E383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B07EC-4ABD-4CA6-B285-21B01739C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694A-BC6F-4EFB-B151-A909C668E383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B07EC-4ABD-4CA6-B285-21B01739C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694A-BC6F-4EFB-B151-A909C668E383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B07EC-4ABD-4CA6-B285-21B01739C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694A-BC6F-4EFB-B151-A909C668E383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B07EC-4ABD-4CA6-B285-21B01739C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B694A-BC6F-4EFB-B151-A909C668E383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8CB07EC-4ABD-4CA6-B285-21B01739CB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40B694A-BC6F-4EFB-B151-A909C668E383}" type="datetimeFigureOut">
              <a:rPr lang="en-US" smtClean="0"/>
              <a:pPr/>
              <a:t>3/2/2010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CB07EC-4ABD-4CA6-B285-21B01739CB6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Jimmy_Wales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teachingtechnology.suite101.com/article.cfm/tips_for_using_wikis_for_teaching_and_learning" TargetMode="External"/><Relationship Id="rId2" Type="http://schemas.openxmlformats.org/officeDocument/2006/relationships/hyperlink" Target="http://www.youtube.com/watch?v=-dnL00TdmLY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net.educause.edu/ir/library/pdf/ELI7004.pdf" TargetMode="External"/><Relationship Id="rId2" Type="http://schemas.openxmlformats.org/officeDocument/2006/relationships/hyperlink" Target="http://ijello.org/Volume3/IJKLOv3p057-072Parker284.pdf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www.britannica.com/blogs/wp-content/uploads/2009/05/wiki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2057400"/>
            <a:ext cx="3124200" cy="38269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is Wikipedia?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562664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en-US" dirty="0"/>
              <a:t/>
            </a:r>
            <a:br>
              <a:rPr lang="en-US" dirty="0"/>
            </a:br>
            <a:r>
              <a:rPr lang="en-US" sz="11200" dirty="0" smtClean="0"/>
              <a:t>Wikipedia </a:t>
            </a:r>
            <a:r>
              <a:rPr lang="en-US" sz="11200" dirty="0"/>
              <a:t>is an online free-content encyclopedia that anyone can edit and contribute to. Wikipedia co-founder </a:t>
            </a:r>
            <a:r>
              <a:rPr lang="en-US" sz="11200" dirty="0">
                <a:hlinkClick r:id="rId2" tooltip="Jimmy Wales"/>
              </a:rPr>
              <a:t>Jimmy Wales</a:t>
            </a:r>
            <a:r>
              <a:rPr lang="en-US" sz="11200" dirty="0"/>
              <a:t> has described Wikipedia as "an effort to create and distribute a multilingual free encyclopedia of the highest quality to every single person on the planet in his or her own language." Wikipedia exists to bring knowledge to everyone who seeks it.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371600"/>
            <a:ext cx="7848600" cy="5059362"/>
          </a:xfrm>
        </p:spPr>
        <p:txBody>
          <a:bodyPr>
            <a:noAutofit/>
          </a:bodyPr>
          <a:lstStyle/>
          <a:p>
            <a:r>
              <a:rPr lang="en-US" sz="2800" b="1" i="1" dirty="0"/>
              <a:t>What's a wiki?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A wiki is a web site that lets any visitor become a participant:  you can create or edit the actual site contents without any special technical knowledge or tools. All you need is a computer with an Internet connection. A wiki is continuously “under revision.” It is a living collaboration whose purpose is the sharing of the creative process and product by many. One famous example is Wiki-</a:t>
            </a:r>
            <a:r>
              <a:rPr lang="en-US" sz="2800" dirty="0" err="1"/>
              <a:t>pedia</a:t>
            </a:r>
            <a:r>
              <a:rPr lang="en-US" sz="2800" dirty="0"/>
              <a:t>, an online encyclopedia with no “authors” but millions of contributors and editors. The word "wiki" comes from Hawaiian language, meaning "quick" or "fast." </a:t>
            </a:r>
            <a:br>
              <a:rPr lang="en-US" sz="2800" dirty="0"/>
            </a:b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5334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200400"/>
            <a:ext cx="8229600" cy="32004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hlinkClick r:id="rId2"/>
              </a:rPr>
              <a:t>http://www.youtube.com/watch?v=-dnL00TdmLY</a:t>
            </a:r>
            <a:endParaRPr lang="en-US" dirty="0" smtClean="0"/>
          </a:p>
          <a:p>
            <a:pPr algn="l"/>
            <a:endParaRPr lang="en-US" dirty="0"/>
          </a:p>
          <a:p>
            <a:pPr algn="l"/>
            <a:r>
              <a:rPr lang="en-US" dirty="0" smtClean="0">
                <a:hlinkClick r:id="rId3"/>
              </a:rPr>
              <a:t>http://teachingtechnology.suite101.com/article.cfm/tips_for_using_wikis_for_teaching_and_learning</a:t>
            </a:r>
            <a:endParaRPr lang="en-US" dirty="0" smtClean="0"/>
          </a:p>
          <a:p>
            <a:endParaRPr lang="en-US" dirty="0"/>
          </a:p>
          <a:p>
            <a:pPr algn="l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9600" y="914400"/>
            <a:ext cx="7851648" cy="990600"/>
          </a:xfrm>
        </p:spPr>
        <p:txBody>
          <a:bodyPr/>
          <a:lstStyle/>
          <a:p>
            <a:pPr algn="ctr"/>
            <a:r>
              <a:rPr lang="en-US" dirty="0" smtClean="0"/>
              <a:t>PDF FILES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en-US" dirty="0" smtClean="0">
                <a:hlinkClick r:id="rId2"/>
              </a:rPr>
              <a:t>http://ijello.org/Volume3/IJKLOv3p057-072Parker284.pdf</a:t>
            </a:r>
            <a:endParaRPr lang="en-US" dirty="0" smtClean="0"/>
          </a:p>
          <a:p>
            <a:pPr algn="l"/>
            <a:endParaRPr lang="en-US" dirty="0"/>
          </a:p>
          <a:p>
            <a:pPr algn="l"/>
            <a:r>
              <a:rPr lang="en-US" dirty="0" smtClean="0">
                <a:hlinkClick r:id="rId3"/>
              </a:rPr>
              <a:t>http://net.educause.edu/ir/library/pdf/ELI7004.pdf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</TotalTime>
  <Words>25</Words>
  <Application>Microsoft Office PowerPoint</Application>
  <PresentationFormat>On-screen Show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Slide 1</vt:lpstr>
      <vt:lpstr>What is Wikipedia? </vt:lpstr>
      <vt:lpstr>What's a wiki? A wiki is a web site that lets any visitor become a participant:  you can create or edit the actual site contents without any special technical knowledge or tools. All you need is a computer with an Internet connection. A wiki is continuously “under revision.” It is a living collaboration whose purpose is the sharing of the creative process and product by many. One famous example is Wiki-pedia, an online encyclopedia with no “authors” but millions of contributors and editors. The word "wiki" comes from Hawaiian language, meaning "quick" or "fast."  </vt:lpstr>
      <vt:lpstr>RESOURCES</vt:lpstr>
      <vt:lpstr>PDF FILES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Wikipedia? </dc:title>
  <dc:creator>Shirlette</dc:creator>
  <cp:lastModifiedBy>Shirlette</cp:lastModifiedBy>
  <cp:revision>9</cp:revision>
  <dcterms:created xsi:type="dcterms:W3CDTF">2010-02-19T05:25:01Z</dcterms:created>
  <dcterms:modified xsi:type="dcterms:W3CDTF">2010-03-03T04:37:54Z</dcterms:modified>
</cp:coreProperties>
</file>